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6"/>
  </p:notesMasterIdLst>
  <p:handoutMasterIdLst>
    <p:handoutMasterId r:id="rId47"/>
  </p:handoutMasterIdLst>
  <p:sldIdLst>
    <p:sldId id="287" r:id="rId4"/>
    <p:sldId id="256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E78EB04A-81A9-4BED-B5B9-F65FE3F692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7629A4E-8936-4B5C-A747-C37687A967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60C5A-2A27-4608-9BD8-44BF393803C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C28931A-2A7E-4AC9-BC30-424D90A45F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E1EAA5F-C590-4580-9945-866B9F18DF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9BF2A-26DA-4DFC-A25B-8E883DD9DE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1515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BDB3A0B-DB0E-4CF5-B9A9-3BFDEA6F7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64B8F60-F2AB-4E8C-BC38-66D9D2915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B943EFC-3277-4205-A8A3-E1C4221B9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2456595"/>
            <a:ext cx="10571583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669A0CAB-A5FB-445B-A683-5C0EEA99B082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第五课 冒犯的艺术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E8D42E-6D4F-4834-979E-880D693B67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current affairs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28C0FC-F76A-4FB5-B3A3-9799894479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时事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9638C29-D733-4DC1-8602-33F97A90DA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8BF874-ECDD-4D10-9AC0-7ABE1294DE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1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B757A7-5E86-402B-9D41-C015EB9129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sharp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1BAEAA-A928-4F1A-BAF5-983462C813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尖锐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7B54AC-A958-4E21-9A96-407AD79DD3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jiānruì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17E9D3-3816-4E77-B5DB-D45457BC72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534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6C0D52-86DD-45E3-945D-3B48653AE9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uninhibited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5428FC-3B96-4A33-A334-4FC0ACAC46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百无禁忌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A918630-BCC2-4A0F-A959-77CB834B5B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bǎiwú</a:t>
            </a:r>
            <a:r>
              <a:rPr lang="zh-TW" altLang="en-US" dirty="0"/>
              <a:t> </a:t>
            </a:r>
            <a:r>
              <a:rPr lang="en-US" altLang="zh-TW" dirty="0" err="1"/>
              <a:t>jìnjì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3A8AD4F-82F2-4706-82D9-04A402E3F5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580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87BF6C-0AD2-47FD-86DB-E887AF8471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drive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EBFF45-1D30-46C2-9B9B-AA4A72A990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带动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8A35A0-A045-4392-8805-AECBDC12E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dàidòng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8D37AD-C4AF-4D78-BFFC-B633BE940E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035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562B67-B67F-4F2C-94AF-B7269E874E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satire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6891BF-6CC5-4412-A175-E758F2FDBF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讽刺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A252749-4528-4E14-B7C4-D46DDEB4B2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fèngcì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CAB452-B8E7-4239-9428-47361CE915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316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9B51909-5C7F-4898-9B88-9119E7DB0B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inevitable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CC7288-BD00-4FD8-A661-0D0EC9CC71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611513D-239E-4CED-B43A-035CD16D8B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bùmiǎn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35AF54D-647E-4293-AE7B-03A0766CCC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132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1B3FD2-C273-41C2-8AE4-6C506B2C6F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step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45E31E-840D-4051-8CE9-D9E13E5749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33ACAC-DE04-4C04-BE8F-E046F7BFBB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cǎi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D03809-303A-4460-93BF-D38B7371A0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184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9A532C9-24B0-4B1A-9452-7CEE372735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sensitive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D55870-0C64-467B-85DA-9603A0E907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敏感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430AF93-3E43-4078-B06A-416C543B52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mǐngǎn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8F10AE4-6F5C-4709-8C2D-566BD4F6183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647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3AB99A4-C605-4030-9066-72943796E2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red line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DB289C2-EDD4-4A20-A6F7-B4014A649E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红线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25C5A4-540B-47E1-BB10-24A79E7FC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hóngxiàn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D7E7F7-99BE-4270-AA28-BA4ACB4AFE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03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18D944-52B8-4F63-8B5C-103A5602DE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trigger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C0137D-EB9D-4F7E-AAB8-8BBBE8624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引发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06475E-B8E6-4B5F-97C4-77598E4AB5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AF2DF4-78C8-42A5-A80F-54EABC530C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01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offend, offense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冒犯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màofàn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B62F5C-5B90-44AC-808B-1DBD0C39BD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6AB9F4-4700-499E-8193-28BAC3B1F5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public opinion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ED89CD-5506-407C-9A0E-18953EAB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舆论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A0CA70-DE83-41D6-ADF1-8EB262B5A2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yúlùn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A3419B-A72F-4BB5-A579-C8E0318D89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269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AB52813-3942-4178-8EF4-8849F71345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9D52A0-67DA-466D-92A7-DABD126C7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纯朴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986FF-0600-40F9-9B2D-ED97917E3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chúnpú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D5C20B-6E39-42CE-A3DE-6D7A3CC5D7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677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388D920-D7FD-4465-B8BB-88474E8D2C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hospitable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E177DE7-50B3-4E6C-BD70-E1C304591F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好客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D8D237-5382-42C4-9B0E-3377A1FC83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hàokè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ECA0B9-F175-446A-BC1C-1E88224FEC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00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50D421-A5D8-424A-8A78-5D7907DC8D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above-mentioned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FA03009-ADAB-4011-8A14-91059FA473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上述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D4706F-720C-4B24-A406-DFD0940CAB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shàngshù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DCCE0E-6EA0-46D7-83E5-C96A0DB1D04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38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2827C5A-04D7-4F8B-AA46-1A961605C5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inevitably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82EA3A-30DA-4B26-853E-7B8296B31F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难免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BD8EEA-91D6-4B77-8256-93283D9B0D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nánmiǎn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2FC2BB-828B-473F-9FE6-091B6454A7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760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94D7AC-A619-4ECD-A88B-528C4C0A9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61896A-FF50-4917-8C73-EA2661942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刺痛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B6D587-20C1-48B6-A088-467349764C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cìtòng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60C8E2-2D10-41E0-87DE-1D53BFB37E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1556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AD1C1C2-F377-4DEB-B518-B354CCA8D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innocent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DE59A3E-5214-4E33-A155-93F696AAE1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无辜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649943-4F43-41FB-9C89-14C271F9EF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wúgū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604E280-CBBF-4FED-BFE8-41CBEDC4A97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3862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2F9A6AD-FE12-4B5A-B4B1-9B8BA6B52C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perspective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A4F20CD-CED1-4CEB-A559-068EDB5057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观点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BDB1F3-1478-403F-906B-692154579C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C24C7D-881B-4A70-82BD-5D5277E440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001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C62FE39-F0FD-4130-AF30-98D12753C6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reinforce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B1E296-7C82-432B-BD44-BB7B79D35C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强化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A1486C-3D76-4044-9FE7-4AB168FDC3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031A33-7603-492A-8539-83F8394D5F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1008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F1CE04-8A74-4AB2-861E-1D9C0AA515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twin brothers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C88B990-874A-4920-ABD9-DB0FA9F12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孪生兄弟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8E7561-1679-46DC-A4C6-37C51AC5DD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luánshēng</a:t>
            </a:r>
            <a:r>
              <a:rPr lang="en-US" altLang="zh-TW" dirty="0"/>
              <a:t> </a:t>
            </a:r>
            <a:r>
              <a:rPr lang="en-US" altLang="zh-TW" dirty="0" err="1"/>
              <a:t>xiōngdì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EA7C4F-C38A-451A-A20D-EC806150D3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821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talk show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脱口秀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tuōkǒuxiù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FEB49F-959C-49B2-826E-01402CAC35D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0485F5-2BE4-4B2E-890B-3E05AB2C70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shadow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5D6B8F-C02D-46D5-9162-FD9F0030A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影子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69973E-8096-4270-B3D9-6B71882381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yǐngzi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A75C32-40D8-4B4A-9114-61E8FEB775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0173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4C7F61-6BB6-4FE0-8372-4C1E9A0B04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situated 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82DCB45-7F4E-4124-89B5-D8840D78C0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1FECB3A-E5CC-424C-9464-399FF60E9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4A3D8B-74AE-4D07-A268-B71CB4997B7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4231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22EF10-7713-437A-9658-BC9B904C2C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D403D02-B64B-469E-8C11-10DE94C18E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繁忙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4F9DD2-2224-4344-AB15-AA95D3C86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fánmáng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EBA947-3536-4B0D-A420-4807ED1210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320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2E44DA-7341-4177-A387-A000833F1F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segment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FC430E-1220-416E-9B38-5F634AC9FC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06F60D-072D-4EA8-8405-D81365758A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A1B07F-AEDB-4FA6-BB85-A8FDDE27AD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2366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2B23320-4845-4A90-9AD1-6BDC386F36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white-collar class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3861EA-4DBA-4D7F-AB09-1A6BEF5BD2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白领阶层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B060B4-A37B-4A07-BAA8-C05689A67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báilǐng</a:t>
            </a:r>
            <a:r>
              <a:rPr lang="en-US" altLang="zh-TW" dirty="0"/>
              <a:t> </a:t>
            </a:r>
            <a:r>
              <a:rPr lang="en-US" altLang="zh-TW" dirty="0" err="1"/>
              <a:t>jiēcéng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EABF1F-A0F4-46D1-8C4C-4DC2CC2680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999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AB36E6C-0A31-4F55-8CBC-F33DF769FE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little people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2F9E1F-2783-48EE-A3B3-341799427E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小人物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7F6C4DE-E7BB-41F9-8144-27EF23A7FC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xiǎorénwù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5DF81C-728A-49BB-B276-7146F6D640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7387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43A4EEC-2B3A-4CB1-AEB7-37214757DE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entertainment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00437E-1420-40B4-9396-8FAB2A2D87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娱乐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E14A69-5856-48F5-B89C-859430D883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yúlè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B93FEC-A40F-4CA0-B4C8-583D04F843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9711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65845B3-2193-41BF-A6C0-EAC407737B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A09BB26-5273-4892-B387-771EB84A3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反抗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69A8E13-810B-4A39-BC55-72136A1C20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fǎnkàng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58C215-B426-4EF0-9CC1-52DFD9CF9D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316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58C50D-059C-40A7-9BE6-E65DC26ABD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release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A7AC8A-A256-4F90-BFC6-01CE1D5D6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释放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C84A61-A080-48A1-B12A-77538C1362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shìfàng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B1D4647-9A18-4933-98E5-DBFD061B0E0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636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1CC908-9307-4BE5-B217-8A8B24AF7E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examine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4DCE9D7-90AC-42B8-8016-412ED91B49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检视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27830BF-42D6-4B7E-A368-BA699CD2BD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D60129-3DE8-401B-9C09-6BDC42CE3D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85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1CF985A-3D53-464F-AF79-B97F388BD2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concise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43A229-6400-4E95-926E-B96DA9FA52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言简意赅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170E634-96E0-45D2-9010-FB64EA2FB9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yánjiǎn</a:t>
            </a:r>
            <a:r>
              <a:rPr lang="zh-TW" altLang="en-US" dirty="0"/>
              <a:t> </a:t>
            </a:r>
            <a:r>
              <a:rPr lang="en-US" altLang="zh-TW" dirty="0" err="1"/>
              <a:t>yìgāi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BB0FA14-56A7-4A2A-8B9D-198BACAA99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8156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BD14C6D-C0D4-4594-9C44-3F8243D47D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personal attack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28218F-6CCD-4289-9C3D-A58B6E5A0E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人身攻击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BD8EEA-478F-4B14-9322-CE585E4E4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rénshēn</a:t>
            </a:r>
            <a:r>
              <a:rPr lang="en-US" altLang="zh-TW" dirty="0"/>
              <a:t> </a:t>
            </a:r>
            <a:r>
              <a:rPr lang="en-US" altLang="zh-TW" dirty="0" err="1"/>
              <a:t>gōngjí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BFB2CB-592A-487E-B288-61E509065C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6953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4167D2-280C-4D69-B7C4-98E445D33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D09E578-D72F-49D8-B587-70CA2E831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幽默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247D57-C668-4706-A5D7-269ED33F88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yōumò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0CCAFD-615B-45CC-8C71-8D63649F89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5107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F7D6888-E82F-4C4D-B2B5-E5570162DE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boundary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9CECFE4-2505-492C-A882-DBC74644CC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界线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78F6F4-88E3-43DD-85D3-58435A1EA8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jièxiàn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4376E7-11EE-45CA-98DF-6B9AB029D6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2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03601F-1C5A-4AC3-830C-8788030F6A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narrative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77DB8E-F0F6-4D9E-9090-3D77D0334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叙事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FC6436-48C1-438F-BB90-5559A53488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xùshì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2B5B44-24F7-4DC1-B808-CB15D488D1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12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23716A0-AD10-44C3-9C16-668B0EC031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joke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AE933A-BF46-4462-81ED-09E43CD149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笑话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023C7A9-7E74-4568-8641-8D495568FC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xiàohuà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A137CCE-FF85-40B1-92C0-2F5C415D5C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973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C794EBB-CD63-451E-B8F2-C298B11BD0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0726CB-BA1E-4097-BADE-886B6E03A1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双关语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D4AC2B-1A49-4CB6-B697-B389BAE37E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shuāngguānyǔ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5867C4-02FA-49CA-B46F-5CCDA9AF1C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455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4DE97C-B3F3-40C0-8A61-07FCECAB7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exaggerative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E0216A-6D0E-4C0E-8575-FBECE66DD7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夸张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B706BD-5533-4909-A86C-54538557A6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kuāzhāng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1BA4AF-7C5C-446F-A778-3BFDB4C7BC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962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52C448C-CFBE-4995-B456-A428A7B8B4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humorous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53ACB0-4536-4CEC-B16E-C61CC3D1FD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诙谐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B0E470-597C-432D-A5AE-6984663FE4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huīxié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631FF9-D3DD-4968-AFCB-EA43FAD764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270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316</Words>
  <Application>Microsoft Office PowerPoint</Application>
  <PresentationFormat>寬螢幕</PresentationFormat>
  <Paragraphs>206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42</vt:i4>
      </vt:variant>
    </vt:vector>
  </HeadingPairs>
  <TitlesOfParts>
    <vt:vector size="51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冒犯</vt:lpstr>
      <vt:lpstr>脱口秀</vt:lpstr>
      <vt:lpstr>言简意赅</vt:lpstr>
      <vt:lpstr>叙事</vt:lpstr>
      <vt:lpstr>笑话</vt:lpstr>
      <vt:lpstr>双关语</vt:lpstr>
      <vt:lpstr>夸张</vt:lpstr>
      <vt:lpstr>诙谐</vt:lpstr>
      <vt:lpstr>时事</vt:lpstr>
      <vt:lpstr>尖锐</vt:lpstr>
      <vt:lpstr>百无禁忌</vt:lpstr>
      <vt:lpstr>带动</vt:lpstr>
      <vt:lpstr>讽刺</vt:lpstr>
      <vt:lpstr>不免</vt:lpstr>
      <vt:lpstr>踩</vt:lpstr>
      <vt:lpstr>敏感</vt:lpstr>
      <vt:lpstr>红线</vt:lpstr>
      <vt:lpstr>引发</vt:lpstr>
      <vt:lpstr>舆论</vt:lpstr>
      <vt:lpstr>纯朴</vt:lpstr>
      <vt:lpstr>好客</vt:lpstr>
      <vt:lpstr>上述</vt:lpstr>
      <vt:lpstr>难免</vt:lpstr>
      <vt:lpstr>刺痛</vt:lpstr>
      <vt:lpstr>无辜</vt:lpstr>
      <vt:lpstr>观点</vt:lpstr>
      <vt:lpstr>强化</vt:lpstr>
      <vt:lpstr>孪生兄弟</vt:lpstr>
      <vt:lpstr>影子</vt:lpstr>
      <vt:lpstr>居</vt:lpstr>
      <vt:lpstr>繁忙</vt:lpstr>
      <vt:lpstr>段</vt:lpstr>
      <vt:lpstr>白领阶层</vt:lpstr>
      <vt:lpstr>小人物</vt:lpstr>
      <vt:lpstr>娱乐</vt:lpstr>
      <vt:lpstr>反抗</vt:lpstr>
      <vt:lpstr>释放</vt:lpstr>
      <vt:lpstr>检视</vt:lpstr>
      <vt:lpstr>人身攻击</vt:lpstr>
      <vt:lpstr>幽默</vt:lpstr>
      <vt:lpstr>界线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2026-04-27T08:21:22Z</dcterms:modified>
</cp:coreProperties>
</file>